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92" r:id="rId5"/>
    <p:sldId id="345" r:id="rId6"/>
    <p:sldId id="340" r:id="rId7"/>
    <p:sldId id="341" r:id="rId8"/>
    <p:sldId id="342" r:id="rId9"/>
    <p:sldId id="343" r:id="rId10"/>
    <p:sldId id="344" r:id="rId11"/>
    <p:sldId id="306" r:id="rId12"/>
    <p:sldId id="346" r:id="rId13"/>
    <p:sldId id="347" r:id="rId14"/>
    <p:sldId id="348" r:id="rId15"/>
    <p:sldId id="349" r:id="rId16"/>
    <p:sldId id="350" r:id="rId17"/>
    <p:sldId id="309" r:id="rId18"/>
    <p:sldId id="351" r:id="rId19"/>
    <p:sldId id="325" r:id="rId20"/>
    <p:sldId id="267" r:id="rId21"/>
    <p:sldId id="352" r:id="rId22"/>
    <p:sldId id="353" r:id="rId23"/>
    <p:sldId id="354" r:id="rId24"/>
    <p:sldId id="355" r:id="rId25"/>
    <p:sldId id="324" r:id="rId26"/>
    <p:sldId id="27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TH Sarabun New" panose="020B0500040200020003" pitchFamily="34" charset="-34"/>
      <p:regular r:id="rId35"/>
      <p:bold r:id="rId36"/>
      <p:italic r:id="rId37"/>
      <p:boldItalic r:id="rId3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>
        <p:scale>
          <a:sx n="100" d="100"/>
          <a:sy n="100" d="100"/>
        </p:scale>
        <p:origin x="-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19/01/64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DF98A-441E-4748-9190-B18DB98635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44" y="164396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82D457-9377-4705-A640-43972BD0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842B3475-6463-400E-BA33-A565C48ED40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4" y="164395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6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ไม่มีคำอธิบาย">
            <a:extLst>
              <a:ext uri="{FF2B5EF4-FFF2-40B4-BE49-F238E27FC236}">
                <a16:creationId xmlns:a16="http://schemas.microsoft.com/office/drawing/2014/main" id="{878DE360-DF9A-467E-9627-4B40BCDBDCB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4" y="164395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53771835-843F-4BAC-8133-1521D2CFDE5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4" y="164394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</p:spTree>
    <p:extLst>
      <p:ext uri="{BB962C8B-B14F-4D97-AF65-F5344CB8AC3E}">
        <p14:creationId xmlns:p14="http://schemas.microsoft.com/office/powerpoint/2010/main" val="37611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53771835-843F-4BAC-8133-1521D2CFDE5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2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9A3493C0-DDEC-45DB-9F8C-397B8CB785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3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7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9A3493C0-DDEC-45DB-9F8C-397B8CB785D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3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  <p:pic>
        <p:nvPicPr>
          <p:cNvPr id="5122" name="Picture 2" descr="ไม่มีคำอธิบาย">
            <a:extLst>
              <a:ext uri="{FF2B5EF4-FFF2-40B4-BE49-F238E27FC236}">
                <a16:creationId xmlns:a16="http://schemas.microsoft.com/office/drawing/2014/main" id="{D7019BE2-F81C-4479-9F07-C750A2B4CFB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3" y="164400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46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ไม่มีคำอธิบาย">
            <a:extLst>
              <a:ext uri="{FF2B5EF4-FFF2-40B4-BE49-F238E27FC236}">
                <a16:creationId xmlns:a16="http://schemas.microsoft.com/office/drawing/2014/main" id="{D7019BE2-F81C-4479-9F07-C750A2B4CFB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3" y="164400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3AA7A-A672-4061-B357-7B81DEC48C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54251" y="164400"/>
            <a:ext cx="32400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3AA7A-A672-4061-B357-7B81DEC48C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51" y="164400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  <p:pic>
        <p:nvPicPr>
          <p:cNvPr id="7170" name="Picture 2" descr="ไม่มีคำอธิบาย">
            <a:extLst>
              <a:ext uri="{FF2B5EF4-FFF2-40B4-BE49-F238E27FC236}">
                <a16:creationId xmlns:a16="http://schemas.microsoft.com/office/drawing/2014/main" id="{213B6971-1FDE-4618-913B-C1F15B19CAF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8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5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ไม่มีคำอธิบาย">
            <a:extLst>
              <a:ext uri="{FF2B5EF4-FFF2-40B4-BE49-F238E27FC236}">
                <a16:creationId xmlns:a16="http://schemas.microsoft.com/office/drawing/2014/main" id="{213B6971-1FDE-4618-913B-C1F15B19CAF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8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D747F-2139-4D4D-B29D-26BF4A3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แชทบอทไลน์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เบื้องต้น</a:t>
            </a:r>
          </a:p>
        </p:txBody>
      </p:sp>
      <p:pic>
        <p:nvPicPr>
          <p:cNvPr id="8194" name="Picture 2" descr="ไม่มีคำอธิบาย">
            <a:extLst>
              <a:ext uri="{FF2B5EF4-FFF2-40B4-BE49-F238E27FC236}">
                <a16:creationId xmlns:a16="http://schemas.microsoft.com/office/drawing/2014/main" id="{8193EDCF-1886-45E9-A3CC-BFB67F7FA4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5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6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FFC000"/>
                </a:solidFill>
              </a:rPr>
              <a:t>การสร้างโครงสร้าง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FFC000"/>
                </a:solidFill>
              </a:rPr>
              <a:t>แบบลำดับชั้นของคำถาม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FFC000"/>
                </a:solidFill>
              </a:rPr>
              <a:t>ที่แชทบอทตอบได้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4EF4A-04A4-4768-A181-EA3FD64F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47" y="0"/>
            <a:ext cx="4733653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การสร้าง</a:t>
            </a:r>
            <a:endParaRPr lang="en-US" sz="4000" b="1" dirty="0">
              <a:solidFill>
                <a:srgbClr val="0078FF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78FF"/>
                </a:solidFill>
              </a:rPr>
              <a:t>Persistent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บนแชทบอทเมสเซนเจอร์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0C2E4-FFC9-4812-8143-0AD9A7F7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7" y="0"/>
            <a:ext cx="6858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6248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การสร้าง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00C300"/>
                </a:solidFill>
              </a:rPr>
              <a:t>Rich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บนแชทบอทไลน์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C95E7-102C-42E1-A80A-CF6F53FD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81" y="0"/>
            <a:ext cx="7678719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621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3" y="601315"/>
            <a:ext cx="4831563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ความก้าวหน้าการดำเนินงาน</a:t>
            </a:r>
            <a:endParaRPr lang="en-US" sz="3600" dirty="0"/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43981-1516-4D55-AAAA-6C5FF4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8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B55C9-DEC8-4E19-999A-2221AE6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08" y="0"/>
            <a:ext cx="3857625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ประเด็นเรื่องโรคไต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9218" name="Picture 2" descr="ไม่มีคำอธิบาย">
            <a:extLst>
              <a:ext uri="{FF2B5EF4-FFF2-40B4-BE49-F238E27FC236}">
                <a16:creationId xmlns:a16="http://schemas.microsoft.com/office/drawing/2014/main" id="{B0546208-F681-477D-8CA2-EDE1C984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ไม่มีคำอธิบาย">
            <a:extLst>
              <a:ext uri="{FF2B5EF4-FFF2-40B4-BE49-F238E27FC236}">
                <a16:creationId xmlns:a16="http://schemas.microsoft.com/office/drawing/2014/main" id="{21E37DE8-D205-4F71-A420-30968745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3007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A692F-601C-499B-AECF-9739E4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0"/>
            <a:ext cx="3857625" cy="6858000"/>
          </a:xfrm>
          <a:prstGeom prst="rect">
            <a:avLst/>
          </a:prstGeom>
        </p:spPr>
      </p:pic>
      <p:pic>
        <p:nvPicPr>
          <p:cNvPr id="11266" name="Picture 2" descr="ไม่มีคำอธิบาย">
            <a:extLst>
              <a:ext uri="{FF2B5EF4-FFF2-40B4-BE49-F238E27FC236}">
                <a16:creationId xmlns:a16="http://schemas.microsoft.com/office/drawing/2014/main" id="{E77CE844-4BD7-4055-998D-E2EA76E4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ประเด็นเรื่องยา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6796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12290" name="Picture 2" descr="ไม่มีคำอธิบาย">
            <a:extLst>
              <a:ext uri="{FF2B5EF4-FFF2-40B4-BE49-F238E27FC236}">
                <a16:creationId xmlns:a16="http://schemas.microsoft.com/office/drawing/2014/main" id="{BBB5D12A-512B-49BD-AB4C-B15154F1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ไม่มีคำอธิบาย">
            <a:extLst>
              <a:ext uri="{FF2B5EF4-FFF2-40B4-BE49-F238E27FC236}">
                <a16:creationId xmlns:a16="http://schemas.microsoft.com/office/drawing/2014/main" id="{E76B2B1C-F5BC-499A-82FD-A5C4EF32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61935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14338" name="Picture 2" descr="ไม่มีคำอธิบาย">
            <a:extLst>
              <a:ext uri="{FF2B5EF4-FFF2-40B4-BE49-F238E27FC236}">
                <a16:creationId xmlns:a16="http://schemas.microsoft.com/office/drawing/2014/main" id="{543A7EBB-83A6-4FF3-931F-635E1026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ไม่มีคำอธิบาย">
            <a:extLst>
              <a:ext uri="{FF2B5EF4-FFF2-40B4-BE49-F238E27FC236}">
                <a16:creationId xmlns:a16="http://schemas.microsoft.com/office/drawing/2014/main" id="{0EDA1D89-2325-41DA-B880-EC7E06A5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ประเด็นเรื่องการดื่มน้ำ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6087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25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BB6BF38-88E9-44C2-AEF6-7AC9950E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" y="2274909"/>
            <a:ext cx="4403382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81" y="248707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7" y="248707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E23999-C9FE-4347-8D35-DE881EAA9B20}"/>
              </a:ext>
            </a:extLst>
          </p:cNvPr>
          <p:cNvSpPr/>
          <p:nvPr/>
        </p:nvSpPr>
        <p:spPr>
          <a:xfrm>
            <a:off x="0" y="-1"/>
            <a:ext cx="2759697" cy="1804733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Application</a:t>
            </a:r>
            <a:endParaRPr lang="th-TH" sz="3200" b="1" dirty="0">
              <a:solidFill>
                <a:schemeClr val="tx1"/>
              </a:solidFill>
            </a:endParaRP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ที่ใช้ในการพัฒนา</a:t>
            </a: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ต่อยอด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8264945" y="2096319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769184" y="2169273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53771835-843F-4BAC-8133-1521D2CFDE5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2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D5D96D2-D336-454C-BF57-5A067A89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</p:spTree>
    <p:extLst>
      <p:ext uri="{BB962C8B-B14F-4D97-AF65-F5344CB8AC3E}">
        <p14:creationId xmlns:p14="http://schemas.microsoft.com/office/powerpoint/2010/main" val="60331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53771835-843F-4BAC-8133-1521D2CFDE5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52" y="164401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82D457-9377-4705-A640-43972BD0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D8176-E907-4A44-ACEE-211D26CC9E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54249" y="164399"/>
            <a:ext cx="32400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D8176-E907-4A44-ACEE-211D26CC9E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49" y="164399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82D457-9377-4705-A640-43972BD0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71B8-16A6-4B67-9606-DB244EA65F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54246" y="164398"/>
            <a:ext cx="32400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0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71B8-16A6-4B67-9606-DB244EA65FC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46" y="164398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82D457-9377-4705-A640-43972BD0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970D7766-D6E1-48AA-94EA-E8BD2EDB0A4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3" y="164397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7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970D7766-D6E1-48AA-94EA-E8BD2EDB0A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54243" y="164397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82D457-9377-4705-A640-43972BD0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การสอนการใช้งาน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แชทบอทเมสเซนเจอร์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เบื้องต้น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DF98A-441E-4748-9190-B18DB98635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54244" y="164396"/>
            <a:ext cx="32400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3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450</Words>
  <Application>Microsoft Office PowerPoint</Application>
  <PresentationFormat>Widescreen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TH Sarabun New</vt:lpstr>
      <vt:lpstr>Arial</vt:lpstr>
      <vt:lpstr>Calibri Light</vt:lpstr>
      <vt:lpstr>Office Theme</vt:lpstr>
      <vt:lpstr>Chatbot for kidney disease patients caring</vt:lpstr>
      <vt:lpstr>เค้าโครง</vt:lpstr>
      <vt:lpstr>ที่มาและความสำคัญของโครงงาน</vt:lpstr>
      <vt:lpstr>ที่มาและความสำคัญของโครงงาน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238</cp:revision>
  <dcterms:created xsi:type="dcterms:W3CDTF">2020-08-29T13:13:34Z</dcterms:created>
  <dcterms:modified xsi:type="dcterms:W3CDTF">2021-01-19T14:25:34Z</dcterms:modified>
</cp:coreProperties>
</file>